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304" r:id="rId3"/>
    <p:sldId id="290" r:id="rId4"/>
    <p:sldId id="336" r:id="rId5"/>
    <p:sldId id="337" r:id="rId6"/>
    <p:sldId id="332" r:id="rId7"/>
    <p:sldId id="312" r:id="rId8"/>
    <p:sldId id="313" r:id="rId9"/>
    <p:sldId id="314" r:id="rId10"/>
    <p:sldId id="334" r:id="rId11"/>
    <p:sldId id="316" r:id="rId12"/>
    <p:sldId id="319" r:id="rId13"/>
    <p:sldId id="320" r:id="rId14"/>
    <p:sldId id="321" r:id="rId15"/>
    <p:sldId id="315" r:id="rId16"/>
    <p:sldId id="318" r:id="rId17"/>
    <p:sldId id="322" r:id="rId18"/>
    <p:sldId id="325" r:id="rId19"/>
    <p:sldId id="324" r:id="rId20"/>
    <p:sldId id="317" r:id="rId21"/>
    <p:sldId id="323" r:id="rId22"/>
    <p:sldId id="335" r:id="rId23"/>
    <p:sldId id="33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418" y="197840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ChatGPT Plus</a:t>
            </a:r>
            <a:br>
              <a:rPr lang="en-US" dirty="0"/>
            </a:br>
            <a:r>
              <a:rPr lang="en-US" dirty="0"/>
              <a:t>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79A49-78D4-A761-C2BE-22DB9F35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30" y="-12970"/>
            <a:ext cx="6870970" cy="6870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047" y="5368047"/>
            <a:ext cx="1489953" cy="14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0D59-2625-CE0B-1B1E-95986A5F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4FDF-DADA-1919-4717-51AF0A15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83" y="2409952"/>
            <a:ext cx="8761905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4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76D-8B9D-5C00-BE84-F83086A7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Confusing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B7627B2D-310D-BD4B-8560-804D2D5A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5" y="0"/>
            <a:ext cx="453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C8AC-C6AF-550E-164E-91009731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Decor</a:t>
            </a:r>
          </a:p>
        </p:txBody>
      </p:sp>
      <p:pic>
        <p:nvPicPr>
          <p:cNvPr id="4098" name="Picture 2" descr="20 Small Living Room Ideas That Maximize Style and Storage">
            <a:extLst>
              <a:ext uri="{FF2B5EF4-FFF2-40B4-BE49-F238E27FC236}">
                <a16:creationId xmlns:a16="http://schemas.microsoft.com/office/drawing/2014/main" id="{59AFC126-559F-4BB0-2EB7-BE23FBA9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50" y="1867711"/>
            <a:ext cx="7033099" cy="4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8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FA4F-4D39-D726-42D4-7215FB7B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Crossword Puzzle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188636-87C8-25F1-10F1-D30B537F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89" y="1809345"/>
            <a:ext cx="8876248" cy="46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0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9D2B-DBEC-309A-63B5-491791AC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puzzles</a:t>
            </a:r>
          </a:p>
        </p:txBody>
      </p:sp>
      <p:pic>
        <p:nvPicPr>
          <p:cNvPr id="3074" name="Picture 2" descr="Pin on Brain Teasers">
            <a:extLst>
              <a:ext uri="{FF2B5EF4-FFF2-40B4-BE49-F238E27FC236}">
                <a16:creationId xmlns:a16="http://schemas.microsoft.com/office/drawing/2014/main" id="{EDE5F9D0-C659-3C88-B28F-8E41870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18486"/>
            <a:ext cx="5715778" cy="57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2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A3-D6E0-031B-42DA-A3F7A1D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Images</a:t>
            </a:r>
          </a:p>
        </p:txBody>
      </p:sp>
      <p:pic>
        <p:nvPicPr>
          <p:cNvPr id="4" name="Picture 4" descr="Bluetooth 101 - Origins of Frequency Hopping | Wayne Staab, PhD">
            <a:extLst>
              <a:ext uri="{FF2B5EF4-FFF2-40B4-BE49-F238E27FC236}">
                <a16:creationId xmlns:a16="http://schemas.microsoft.com/office/drawing/2014/main" id="{66760A36-05F2-62A7-0159-BE0B3904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1" y="1994069"/>
            <a:ext cx="7384921" cy="36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7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252D-BBD1-C81C-7AD9-AF94964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8DEF8-86FD-333B-D83F-25098625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09" y="1396968"/>
            <a:ext cx="4592431" cy="4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1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DB295-3C18-D427-ADF4-088530C3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26088"/>
            <a:ext cx="10622603" cy="255454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"AI is probably the most important thing humanity has ever worked on. I think of it as something more profound than electricity or fire." 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Sundar Pichai, CEO Alphabet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74C8-9F1E-702F-9751-42F4EF65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4BD5-EB22-A8AF-1158-3B7B988B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5" y="1689869"/>
            <a:ext cx="6685714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1E1D-08A8-DD28-70CB-BB588DD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00161E-085B-64C6-B2E2-A23A6105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40" y="1887569"/>
            <a:ext cx="5993360" cy="40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4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2583</TotalTime>
  <Words>74</Words>
  <Application>Microsoft Office PowerPoint</Application>
  <PresentationFormat>Widescreen</PresentationFormat>
  <Paragraphs>24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How to really use ChatGPT Plus Vision</vt:lpstr>
      <vt:lpstr>PowerPoint Presentation</vt:lpstr>
      <vt:lpstr>PowerPoint Presentation</vt:lpstr>
      <vt:lpstr>Meetings</vt:lpstr>
      <vt:lpstr>Lesson Plans</vt:lpstr>
      <vt:lpstr>Identification</vt:lpstr>
      <vt:lpstr>Abstract Ideas</vt:lpstr>
      <vt:lpstr>Medical </vt:lpstr>
      <vt:lpstr>Chemistry</vt:lpstr>
      <vt:lpstr>Math</vt:lpstr>
      <vt:lpstr>Electronics</vt:lpstr>
      <vt:lpstr>Confusing diagrams</vt:lpstr>
      <vt:lpstr>Parking</vt:lpstr>
      <vt:lpstr>Homework</vt:lpstr>
      <vt:lpstr>Cooking</vt:lpstr>
      <vt:lpstr>Home Decor</vt:lpstr>
      <vt:lpstr>Crossword Puzzle</vt:lpstr>
      <vt:lpstr>Picture puzzles</vt:lpstr>
      <vt:lpstr>Poker</vt:lpstr>
      <vt:lpstr>Relationships Between Images</vt:lpstr>
      <vt:lpstr>Code</vt:lpstr>
      <vt:lpstr>More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And Keeping a Job with  ChatGPT Plus</dc:title>
  <dc:creator>Zain</dc:creator>
  <cp:lastModifiedBy>Zain Naboulsi</cp:lastModifiedBy>
  <cp:revision>16</cp:revision>
  <dcterms:created xsi:type="dcterms:W3CDTF">2023-10-26T23:38:07Z</dcterms:created>
  <dcterms:modified xsi:type="dcterms:W3CDTF">2023-11-18T22:55:05Z</dcterms:modified>
</cp:coreProperties>
</file>